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sldIdLst>
    <p:sldId id="277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0" r:id="rId10"/>
    <p:sldId id="267" r:id="rId11"/>
    <p:sldId id="275" r:id="rId12"/>
    <p:sldId id="271" r:id="rId13"/>
    <p:sldId id="272" r:id="rId14"/>
    <p:sldId id="276" r:id="rId15"/>
  </p:sldIdLst>
  <p:sldSz cx="12192000" cy="6858000"/>
  <p:notesSz cx="6858000" cy="9144000"/>
  <p:custDataLst>
    <p:tags r:id="rId1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akhar Verma" initials="PV" lastIdx="0" clrIdx="0">
    <p:extLst>
      <p:ext uri="{19B8F6BF-5375-455C-9EA6-DF929625EA0E}">
        <p15:presenceInfo xmlns:p15="http://schemas.microsoft.com/office/powerpoint/2012/main" userId="1375394c9ffd6fd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3" d="100"/>
          <a:sy n="73" d="100"/>
        </p:scale>
        <p:origin x="62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6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3E17A4D9-0B20-4DF8-8BC8-2E46D68438B9}" type="datetimeFigureOut">
              <a:rPr lang="en-IN" smtClean="0"/>
              <a:t>01-12-2022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618DA10-731A-4307-8F10-1A70395D90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801509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7A4D9-0B20-4DF8-8BC8-2E46D68438B9}" type="datetimeFigureOut">
              <a:rPr lang="en-IN" smtClean="0"/>
              <a:t>01-12-2022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DA10-731A-4307-8F10-1A70395D90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2694899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7A4D9-0B20-4DF8-8BC8-2E46D68438B9}" type="datetimeFigureOut">
              <a:rPr lang="en-IN" smtClean="0"/>
              <a:t>01-12-2022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DA10-731A-4307-8F10-1A70395D90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4572748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5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 flipH="1"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</a:ln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/>
              </a:p>
            </p:txBody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17A4D9-0B20-4DF8-8BC8-2E46D68438B9}" type="datetimeFigureOut">
              <a:rPr lang="en-IN" smtClean="0"/>
              <a:t>01-12-2022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8DA10-731A-4307-8F10-1A70395D90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50420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6" r:id="rId2"/>
    <p:sldLayoutId id="2147483847" r:id="rId3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69CB9B0-2301-4A8A-AA6F-EEE07938AF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7049" y="3699466"/>
            <a:ext cx="8703838" cy="3158534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IN" sz="2800" u="sng">
                <a:solidFill>
                  <a:schemeClr val="bg1"/>
                </a:solidFill>
                <a:latin typeface="Arial Black" panose="020B0A04020102020204" pitchFamily="34" charset="0"/>
              </a:rPr>
              <a:t>MINI PROJECT ON HR ANALYTICS</a:t>
            </a:r>
          </a:p>
          <a:p>
            <a:r>
              <a:rPr lang="en-I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SUBMITTED TO :- ABHISHEK TIWARI                                   Submitted by :-</a:t>
            </a:r>
          </a:p>
          <a:p>
            <a:pPr algn="r"/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Shreyash Gaur (201500674)</a:t>
            </a:r>
          </a:p>
          <a:p>
            <a:pPr algn="r"/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Devesh Srivastav (201500217)</a:t>
            </a:r>
          </a:p>
          <a:p>
            <a:pPr algn="r"/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Shivanshu Agrawal (201500666)</a:t>
            </a:r>
          </a:p>
          <a:p>
            <a:pPr algn="r"/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Siddhant Yadav (201500689)</a:t>
            </a:r>
          </a:p>
          <a:p>
            <a:pPr algn="r"/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Prakhar Verma (201500495)</a:t>
            </a:r>
          </a:p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CB2FAF-6405-4479-BFD8-06D05F0B5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414" y="95283"/>
            <a:ext cx="3540273" cy="350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461401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1D6FAD-0F25-45E6-7DF8-0C94E86326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12"/>
            <a:ext cx="12192000" cy="6839588"/>
          </a:xfrm>
          <a:prstGeom prst="rect">
            <a:avLst/>
          </a:prstGeom>
        </p:spPr>
      </p:pic>
      <p:sp>
        <p:nvSpPr>
          <p:cNvPr id="4" name="Flowchart: Delay 3">
            <a:extLst>
              <a:ext uri="{FF2B5EF4-FFF2-40B4-BE49-F238E27FC236}">
                <a16:creationId xmlns:a16="http://schemas.microsoft.com/office/drawing/2014/main" id="{ACB9C1C5-AF88-450D-76A5-630612A9C461}"/>
              </a:ext>
            </a:extLst>
          </p:cNvPr>
          <p:cNvSpPr/>
          <p:nvPr/>
        </p:nvSpPr>
        <p:spPr>
          <a:xfrm>
            <a:off x="11643919" y="6316910"/>
            <a:ext cx="548081" cy="522677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10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4789472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C4C279-68C3-84D4-AA3A-9C387975F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020"/>
            <a:ext cx="12192000" cy="6826979"/>
          </a:xfrm>
          <a:prstGeom prst="rect">
            <a:avLst/>
          </a:prstGeom>
        </p:spPr>
      </p:pic>
      <p:sp>
        <p:nvSpPr>
          <p:cNvPr id="5" name="Flowchart: Delay 4">
            <a:extLst>
              <a:ext uri="{FF2B5EF4-FFF2-40B4-BE49-F238E27FC236}">
                <a16:creationId xmlns:a16="http://schemas.microsoft.com/office/drawing/2014/main" id="{092D8EFF-3A78-8490-335D-8AD8CBE8E2CC}"/>
              </a:ext>
            </a:extLst>
          </p:cNvPr>
          <p:cNvSpPr/>
          <p:nvPr/>
        </p:nvSpPr>
        <p:spPr>
          <a:xfrm>
            <a:off x="11446933" y="6152445"/>
            <a:ext cx="745068" cy="674534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11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9948745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2465CC-1599-78DB-2977-D5129430AB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Flowchart: Delay 4">
            <a:extLst>
              <a:ext uri="{FF2B5EF4-FFF2-40B4-BE49-F238E27FC236}">
                <a16:creationId xmlns:a16="http://schemas.microsoft.com/office/drawing/2014/main" id="{063F8997-E819-8A04-EE04-06B8243B71A2}"/>
              </a:ext>
            </a:extLst>
          </p:cNvPr>
          <p:cNvSpPr/>
          <p:nvPr/>
        </p:nvSpPr>
        <p:spPr>
          <a:xfrm>
            <a:off x="11467750" y="6107186"/>
            <a:ext cx="724250" cy="722382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12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0061620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203E20-51EC-2809-25BE-DB91049F62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6"/>
            <a:ext cx="12192000" cy="68542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26748D8-DC8F-2121-FAE3-854B1D5BC05E}"/>
              </a:ext>
            </a:extLst>
          </p:cNvPr>
          <p:cNvSpPr/>
          <p:nvPr/>
        </p:nvSpPr>
        <p:spPr>
          <a:xfrm>
            <a:off x="11176000" y="5696126"/>
            <a:ext cx="1016000" cy="11600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Flowchart: Delay 7">
            <a:extLst>
              <a:ext uri="{FF2B5EF4-FFF2-40B4-BE49-F238E27FC236}">
                <a16:creationId xmlns:a16="http://schemas.microsoft.com/office/drawing/2014/main" id="{0E647ACE-6984-24D9-7A9F-6BBE3A09A611}"/>
              </a:ext>
            </a:extLst>
          </p:cNvPr>
          <p:cNvSpPr/>
          <p:nvPr/>
        </p:nvSpPr>
        <p:spPr>
          <a:xfrm>
            <a:off x="11487325" y="6158683"/>
            <a:ext cx="704675" cy="697450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13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4872590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CD23-7F90-5F4E-4631-D91B1D621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8989" y="2331497"/>
            <a:ext cx="9905998" cy="1478570"/>
          </a:xfrm>
        </p:spPr>
        <p:txBody>
          <a:bodyPr>
            <a:normAutofit/>
          </a:bodyPr>
          <a:lstStyle/>
          <a:p>
            <a:r>
              <a:rPr lang="en-US" sz="5400" b="1">
                <a:latin typeface="Arial Rounded MT Bold" panose="020F0704030504030204" pitchFamily="34" charset="0"/>
              </a:rPr>
              <a:t>THANK YOU</a:t>
            </a:r>
            <a:endParaRPr lang="en-IN" sz="5400" b="1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122246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2F39C1-5989-5C81-B473-A51C32595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" t="27" r="597" b="127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032713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5DC0CA-E4A1-BE6B-9524-79EB3DAD53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" b="-396"/>
          <a:stretch>
            <a:fillRect/>
          </a:stretch>
        </p:blipFill>
        <p:spPr>
          <a:xfrm>
            <a:off x="14485" y="-8168"/>
            <a:ext cx="12177515" cy="691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1920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5BD6FB-B7A1-37D6-C3A6-0B6CB2A5E4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4" b="-914"/>
          <a:stretch>
            <a:fillRect/>
          </a:stretch>
        </p:blipFill>
        <p:spPr>
          <a:xfrm>
            <a:off x="-19523" y="0"/>
            <a:ext cx="12231043" cy="695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09551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E0F9E5-3D4E-7B1C-3C3A-64A040942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020407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B73C1E-2E7A-C2F8-3688-D5D696F08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22625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6F06ED-FEEC-73BA-B3D6-BD2C0BCB4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92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77072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1090B7-B05D-3E22-6636-013CEAFFC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" y="0"/>
            <a:ext cx="121769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573534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9280EEC-F21E-C3BC-67DA-F83696FE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2"/>
            <a:ext cx="12192000" cy="6854436"/>
          </a:xfrm>
          <a:prstGeom prst="rect">
            <a:avLst/>
          </a:prstGeom>
        </p:spPr>
      </p:pic>
      <p:sp>
        <p:nvSpPr>
          <p:cNvPr id="7" name="Flowchart: Delay 6">
            <a:extLst>
              <a:ext uri="{FF2B5EF4-FFF2-40B4-BE49-F238E27FC236}">
                <a16:creationId xmlns:a16="http://schemas.microsoft.com/office/drawing/2014/main" id="{CB0DF54B-2C3D-7DED-9215-9F317E397F60}"/>
              </a:ext>
            </a:extLst>
          </p:cNvPr>
          <p:cNvSpPr/>
          <p:nvPr/>
        </p:nvSpPr>
        <p:spPr>
          <a:xfrm>
            <a:off x="11601974" y="6323517"/>
            <a:ext cx="590026" cy="532701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9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210976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10.0.14393.0"/>
  <p:tag name="AS_RELEASE_DATE" val="2019.12.14"/>
  <p:tag name="AS_TITLE" val="Aspose.Slides for .NET 4.0 Client Profile"/>
  <p:tag name="AS_VERSION" val="19.12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45</Words>
  <Application>Microsoft Office PowerPoint</Application>
  <PresentationFormat>Widescreen</PresentationFormat>
  <Paragraphs>13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Arial Black</vt:lpstr>
      <vt:lpstr>Arial Rounded MT Bold</vt:lpstr>
      <vt:lpstr>Calibri</vt:lpstr>
      <vt:lpstr>Tw Cen MT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PROJECT ON HR ANALYTICS        SUBMITTED BY:-ABHISHEK TIWARI</dc:title>
  <dc:creator>Prakhar Verma</dc:creator>
  <cp:lastModifiedBy>Shreyash Gaur</cp:lastModifiedBy>
  <cp:revision>11</cp:revision>
  <dcterms:created xsi:type="dcterms:W3CDTF">2022-11-27T16:35:47Z</dcterms:created>
  <dcterms:modified xsi:type="dcterms:W3CDTF">2022-12-01T15:42:39Z</dcterms:modified>
</cp:coreProperties>
</file>